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4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40. KULHPI MUANHUAI I PASIAN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49274"/>
            <a:ext cx="12192000" cy="2554063"/>
          </a:xfrm>
        </p:spPr>
        <p:txBody>
          <a:bodyPr>
            <a:normAutofit/>
          </a:bodyPr>
          <a:lstStyle/>
          <a:p>
            <a:r>
              <a:rPr lang="en-US" sz="2800" dirty="0"/>
              <a:t>A Mighty Fortress is Our God </a:t>
            </a:r>
          </a:p>
          <a:p>
            <a:r>
              <a:rPr lang="en-US" sz="2800" dirty="0"/>
              <a:t>2 Sam. 22:2-6</a:t>
            </a:r>
          </a:p>
          <a:p>
            <a:r>
              <a:rPr lang="en-US" sz="2800" dirty="0"/>
              <a:t>Martin Luther, 1483-1546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C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Kulhpi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hi a,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pan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hi,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kihuatna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pen hi.</a:t>
            </a: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13344" y="6156101"/>
            <a:ext cx="2478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cikmahin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Pa?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A zo ding hi. </a:t>
            </a: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21970" y="6156101"/>
            <a:ext cx="2470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toto hi;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Pasian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leu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zo ding hi. 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lo hi;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panpih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Pasian’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gam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 hi.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252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40. KULHPI MUANHUAI I PASIAN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2018-12-14T02:32:44Z</dcterms:modified>
</cp:coreProperties>
</file>